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000663" cy="10080625"/>
  <p:notesSz cx="6742113" cy="9875838"/>
  <p:defaultTextStyle>
    <a:defPPr>
      <a:defRPr lang="ko-KR"/>
    </a:defPPr>
    <a:lvl1pPr marL="0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1pPr>
    <a:lvl2pPr marL="673913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2pPr>
    <a:lvl3pPr marL="1347826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3pPr>
    <a:lvl4pPr marL="2021738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4pPr>
    <a:lvl5pPr marL="2695651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5pPr>
    <a:lvl6pPr marL="3369564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6pPr>
    <a:lvl7pPr marL="4043477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7pPr>
    <a:lvl8pPr marL="4717390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8pPr>
    <a:lvl9pPr marL="5391302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4D03C-D3ED-46BE-B440-3CA3BFCE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3AB3F2-C702-47B4-AD9F-636A66730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13C9-96FC-43E3-9E38-F4815147495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495E87-7087-49A7-9A20-9CD0AFD1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746B5B-B377-43B1-AE98-65C1C9E2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8673E-D939-4FDB-9B0C-C14A149433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87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D4B004-A238-499F-AEB5-63FB724E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536701"/>
            <a:ext cx="15525572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42C8D5-930B-427C-9E9F-428697792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546" y="2683500"/>
            <a:ext cx="15525572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4E44C-A89F-440D-8841-3C708A4D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7546" y="9343247"/>
            <a:ext cx="4050149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113C9-96FC-43E3-9E38-F4815147495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FA161-E6FA-4A3E-876B-5C838F780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62720" y="9343247"/>
            <a:ext cx="6075224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737A2-076D-4357-8B22-7AF80E7BE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712968" y="9343247"/>
            <a:ext cx="4050149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8673E-D939-4FDB-9B0C-C14A149433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22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1344077" rtl="0" eaLnBrk="1" latinLnBrk="1" hangingPunct="1">
        <a:lnSpc>
          <a:spcPct val="90000"/>
        </a:lnSpc>
        <a:spcBef>
          <a:spcPct val="0"/>
        </a:spcBef>
        <a:buNone/>
        <a:defRPr sz="64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019" indent="-336019" algn="l" defTabSz="1344077" rtl="0" eaLnBrk="1" latinLnBrk="1" hangingPunct="1">
        <a:lnSpc>
          <a:spcPct val="90000"/>
        </a:lnSpc>
        <a:spcBef>
          <a:spcPts val="1470"/>
        </a:spcBef>
        <a:buFont typeface="Arial" panose="020B0604020202020204" pitchFamily="34" charset="0"/>
        <a:buChar char="•"/>
        <a:defRPr sz="4116" kern="1200">
          <a:solidFill>
            <a:schemeClr val="tx1"/>
          </a:solidFill>
          <a:latin typeface="+mn-lt"/>
          <a:ea typeface="+mn-ea"/>
          <a:cs typeface="+mn-cs"/>
        </a:defRPr>
      </a:lvl1pPr>
      <a:lvl2pPr marL="1008057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80096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2134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3024172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696211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368249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5040287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712325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72038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344077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2016115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2688153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360191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032230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4704268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376306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F2125E9-5EFF-40C9-BBE3-CB24A6D9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2DF78-E62A-4DAB-8EB4-C159829F30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42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FC2E5E3-A7C6-489A-A8BE-A7750BAC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BD5202-81EC-45A0-955A-4E57F84A47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2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633753-27C6-4909-8690-CAF583BA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EB56E-2290-4D25-BC1C-BF034C9C38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E3ABAB-D6D1-4913-83E8-707733EB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41D09-D295-4CB8-ABBF-8ECDCD2899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4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1922480-7923-4C2B-8F66-F45B6E16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62023C-D11A-4C91-B3EB-A7FBE0085B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554B12C-E6B6-4A32-B404-383E51E5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FD154-D509-4E16-A07E-644910968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9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72D8A6E-C864-4F7C-9E54-95C2B81F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63449B-29CA-476C-83D3-54B719C09F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0F77D2-9580-41E4-AEE5-88897F4B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833BE4-7B81-40AA-A3B7-4E9D44DD77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5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0DD79FA-0F72-4C67-A1B2-585A2D3A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01C621-889E-4B2E-B313-CBC4396A44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23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BE7CD3F-D3CC-427F-8E14-C431037B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145FDD-35BF-487C-B023-65C3A67C84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14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519CA8B-E765-4D2C-A99F-DDA5231C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AA9EA-CABA-411D-B939-4F7AF4FB68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B75269-7FB0-4F6D-8D85-CAB5CBCB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C84F9-9C83-4B8A-8516-CD7216A6EF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48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E7D6460-F19F-47C4-BFE9-D19EDE5A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F6FCC3-7EDB-40D5-8D22-C75CE4FDF5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78ABB23-C701-46B3-8F98-D1908E3A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73F2A-52C4-480A-9F5C-3F2555F67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4831602-6586-48F2-AC0E-1EBF85C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C73399-D407-4B72-81A6-4BEE1A609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1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DAF8A3-0C09-46CA-88C5-768F645E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40C22D-A57C-43F0-A215-C57FD880A4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64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56A5DB2-EFC2-47C7-AE7C-0CF211E5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7F5F12-61B4-40A4-9D03-B37EBDB29B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96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8EFB1D-4A8B-4A41-9C1B-22A7C90B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7AFA42-EE34-43C5-ABF7-12DF847DD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59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CD976AB-45E9-4D8B-8909-ECDF564F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EF1D0-F7EC-4251-AA5F-34AC127F5C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71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32F7C70-50D9-4A9B-9029-B66A0332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CAAC1D-C362-4701-8606-92CDB9CABB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94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9D93187-DCC9-4997-A1CF-0EACB0F5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C2647B-6F0A-480C-B954-73348B4CD9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6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6B07D8B-EF84-49A5-8B2C-21B072BF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997529-C785-4A78-8D83-B67A229FAB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1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5A4C70A-05A1-4F0C-AEA1-7AD4C7ED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A50DE2-DEF3-4212-9E04-B434ED7482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3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D66CF7-30C1-4883-A9CB-3A77736B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24FF37-326A-4BBD-87F1-82FEA7AF64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56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9CA62E2-AD13-4538-A8AE-CE9B1CCD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E3EBD4-11CA-4D06-A04A-A5A7FE64A0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4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957510B-D4AF-4D24-B569-DB4665E0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094EA8-1AC3-4541-8ED0-6B914CC6E3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7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246802-60A0-4548-99DA-6AF28985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A6A6B2-F1A2-492E-B7DB-75722D9D59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7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0BB01AC-803E-41AE-B5BA-7A5F637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E9E71A-51A7-47A4-B5F1-C0F01B73EB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7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A586878-75BC-41A2-BA2B-417ABFDE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86F85-CEF3-48B3-814E-8690570154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94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723ADF0-3C4E-4A6D-8F3A-7CB40E50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182AC-2B90-4B77-BDFE-06E2110A67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12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191AEE4-B947-4562-91A4-3E58052A0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8EEEB-4880-41AB-BB32-7E6A26A3D9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95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AD38AEF-6C78-4B2F-86C8-EC19BD18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AE7BA-CB24-45F1-B99D-7C85B519F3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10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7F0EC2-74DE-44D2-BFFC-7443C45E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E009C-3C91-40B9-8486-3A8BB7DE8E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9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07217F2-83DD-4742-94C3-55239583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6D3981-3025-4961-BCBD-9056A65581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76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BCC10E-95A2-4961-96EC-5AF75A1C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5F3152-ED1B-468D-BB01-1BE75E7996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92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C2B3678-CE5F-4B14-BDDA-6F550C85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999DA1-C2D5-4DCE-8E82-710D4DB84A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37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B5448EF-A228-4938-81C4-693B5C40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3A88A7-64A6-4238-B881-2C05245B0B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38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DAA2DC1-D5E2-47AA-83E1-D6491E27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CDB744-FCA5-4443-B546-DC34E4E706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01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B9C6D0-2E4F-47B7-B94A-4F73ED95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7CB49B-503E-4D95-AD13-1E9F9CB538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39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AFF038-14E5-455F-82EB-97B219753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67FD4-208F-408F-BF11-E8482F618B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2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543424-D64D-4A53-B6A7-579EF0B7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57D36F-2F62-42EC-97FF-BE1C0454CE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8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E0169D-1CE3-4EFA-8D1E-7D8CA0E4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C9E845-32B5-49CE-B6B0-152541ED57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2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2B70E9-813D-4674-9E13-9712E314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564D48-6430-4C0B-872C-B636C2BCFE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8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485E09-3002-43BC-9FFC-97AEC6CE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048C5-8A75-4DA4-9F8B-6FD1C3593E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0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6700C22-C855-45FD-AC72-535BF6C2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92258C-8312-48D7-B1FD-E2E9DDBEB0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9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2F4EB8-0D83-4822-86A1-30CDED85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E2CC0-9B93-4AAA-BD63-50B1D99F96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</cp:revision>
  <dcterms:created xsi:type="dcterms:W3CDTF">2025-11-05T09:02:13Z</dcterms:created>
  <dcterms:modified xsi:type="dcterms:W3CDTF">2025-11-05T09:02:13Z</dcterms:modified>
</cp:coreProperties>
</file>